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0" r:id="rId4"/>
    <p:sldId id="257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1109131-3126-41CC-9EEA-B9DA487608A7}" type="datetimeFigureOut">
              <a:rPr lang="en-US" smtClean="0"/>
              <a:pPr/>
              <a:t>4/18/2008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75E841-4556-4A65-9348-DD9A82F1B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9131-3126-41CC-9EEA-B9DA487608A7}" type="datetimeFigureOut">
              <a:rPr lang="en-US" smtClean="0"/>
              <a:pPr/>
              <a:t>4/18/2008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E841-4556-4A65-9348-DD9A82F1B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9131-3126-41CC-9EEA-B9DA487608A7}" type="datetimeFigureOut">
              <a:rPr lang="en-US" smtClean="0"/>
              <a:pPr/>
              <a:t>4/18/2008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E841-4556-4A65-9348-DD9A82F1B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1109131-3126-41CC-9EEA-B9DA487608A7}" type="datetimeFigureOut">
              <a:rPr lang="en-US" smtClean="0"/>
              <a:pPr/>
              <a:t>4/18/2008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E841-4556-4A65-9348-DD9A82F1B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1109131-3126-41CC-9EEA-B9DA487608A7}" type="datetimeFigureOut">
              <a:rPr lang="en-US" smtClean="0"/>
              <a:pPr/>
              <a:t>4/18/2008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75E841-4556-4A65-9348-DD9A82F1B4F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109131-3126-41CC-9EEA-B9DA487608A7}" type="datetimeFigureOut">
              <a:rPr lang="en-US" smtClean="0"/>
              <a:pPr/>
              <a:t>4/18/2008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75E841-4556-4A65-9348-DD9A82F1B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1109131-3126-41CC-9EEA-B9DA487608A7}" type="datetimeFigureOut">
              <a:rPr lang="en-US" smtClean="0"/>
              <a:pPr/>
              <a:t>4/18/2008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75E841-4556-4A65-9348-DD9A82F1B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09131-3126-41CC-9EEA-B9DA487608A7}" type="datetimeFigureOut">
              <a:rPr lang="en-US" smtClean="0"/>
              <a:pPr/>
              <a:t>4/18/2008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5E841-4556-4A65-9348-DD9A82F1B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109131-3126-41CC-9EEA-B9DA487608A7}" type="datetimeFigureOut">
              <a:rPr lang="en-US" smtClean="0"/>
              <a:pPr/>
              <a:t>4/18/2008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75E841-4556-4A65-9348-DD9A82F1B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1109131-3126-41CC-9EEA-B9DA487608A7}" type="datetimeFigureOut">
              <a:rPr lang="en-US" smtClean="0"/>
              <a:pPr/>
              <a:t>4/18/2008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75E841-4556-4A65-9348-DD9A82F1B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1109131-3126-41CC-9EEA-B9DA487608A7}" type="datetimeFigureOut">
              <a:rPr lang="en-US" smtClean="0"/>
              <a:pPr/>
              <a:t>4/18/2008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75E841-4556-4A65-9348-DD9A82F1B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1109131-3126-41CC-9EEA-B9DA487608A7}" type="datetimeFigureOut">
              <a:rPr lang="en-US" smtClean="0"/>
              <a:pPr/>
              <a:t>4/18/2008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75E841-4556-4A65-9348-DD9A82F1B4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 </a:t>
            </a:r>
            <a:r>
              <a:rPr lang="en-US" dirty="0" err="1" smtClean="0"/>
              <a:t>Safty</a:t>
            </a:r>
            <a:r>
              <a:rPr lang="en-US" dirty="0" smtClean="0"/>
              <a:t> Tips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 Name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 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non-skid padding under rugs</a:t>
            </a:r>
          </a:p>
          <a:p>
            <a:r>
              <a:rPr lang="en-US" dirty="0" err="1" smtClean="0"/>
              <a:t>Instal</a:t>
            </a:r>
            <a:r>
              <a:rPr lang="en-US" dirty="0" smtClean="0"/>
              <a:t> stare </a:t>
            </a:r>
            <a:r>
              <a:rPr lang="en-US" dirty="0" smtClean="0"/>
              <a:t>handrails</a:t>
            </a:r>
          </a:p>
          <a:p>
            <a:r>
              <a:rPr lang="en-US" dirty="0" smtClean="0"/>
              <a:t>Purchase bathtub mats</a:t>
            </a:r>
          </a:p>
          <a:p>
            <a:r>
              <a:rPr lang="en-US" dirty="0" smtClean="0"/>
              <a:t>Reduce </a:t>
            </a:r>
            <a:r>
              <a:rPr lang="en-US" dirty="0" err="1" smtClean="0"/>
              <a:t>cluter</a:t>
            </a:r>
            <a:endParaRPr lang="en-US" dirty="0" smtClean="0"/>
          </a:p>
        </p:txBody>
      </p:sp>
      <p:pic>
        <p:nvPicPr>
          <p:cNvPr id="2051" name="Picture 3" descr="D:\Profiles\crc006\Local Settings\Temporary Internet Files\Content.IE5\VL7U3C9S\MCBD06715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3581401"/>
            <a:ext cx="1415796" cy="14064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Kitchen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pan </a:t>
            </a:r>
            <a:r>
              <a:rPr lang="en-US" dirty="0" err="1" smtClean="0"/>
              <a:t>handels</a:t>
            </a:r>
            <a:r>
              <a:rPr lang="en-US" dirty="0" smtClean="0"/>
              <a:t> in on the stove</a:t>
            </a:r>
          </a:p>
          <a:p>
            <a:r>
              <a:rPr lang="en-US" dirty="0" smtClean="0"/>
              <a:t>Supervise children</a:t>
            </a:r>
          </a:p>
          <a:p>
            <a:r>
              <a:rPr lang="en-US" dirty="0" smtClean="0"/>
              <a:t>Lock-up storage areas with </a:t>
            </a:r>
            <a:r>
              <a:rPr lang="en-US" dirty="0" err="1" smtClean="0"/>
              <a:t>hazordous</a:t>
            </a:r>
            <a:r>
              <a:rPr lang="en-US" dirty="0" smtClean="0"/>
              <a:t> materials</a:t>
            </a:r>
          </a:p>
          <a:p>
            <a:r>
              <a:rPr lang="en-US" dirty="0" smtClean="0"/>
              <a:t>Use smoke alarms</a:t>
            </a:r>
            <a:endParaRPr lang="en-US" dirty="0"/>
          </a:p>
        </p:txBody>
      </p:sp>
      <p:pic>
        <p:nvPicPr>
          <p:cNvPr id="4099" name="Picture 3" descr="D:\Profiles\crc006\Local Settings\Temporary Internet Files\Content.IE5\VL7U3C9S\MPj0399688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124200"/>
            <a:ext cx="1378991" cy="13789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Insect </a:t>
            </a:r>
            <a:r>
              <a:rPr lang="en-US" dirty="0" smtClean="0"/>
              <a:t>overhead door regularly</a:t>
            </a:r>
          </a:p>
          <a:p>
            <a:pPr lvl="1"/>
            <a:r>
              <a:rPr lang="en-US" dirty="0" smtClean="0"/>
              <a:t>Spring condition</a:t>
            </a:r>
          </a:p>
          <a:p>
            <a:pPr lvl="1"/>
            <a:r>
              <a:rPr lang="en-US" dirty="0" err="1" smtClean="0"/>
              <a:t>Safty</a:t>
            </a:r>
            <a:r>
              <a:rPr lang="en-US" dirty="0" smtClean="0"/>
              <a:t> reverse mechanism</a:t>
            </a:r>
          </a:p>
          <a:p>
            <a:r>
              <a:rPr lang="en-US" dirty="0" smtClean="0"/>
              <a:t>Store </a:t>
            </a:r>
            <a:r>
              <a:rPr lang="en-US" dirty="0" err="1" smtClean="0"/>
              <a:t>chemicles</a:t>
            </a:r>
            <a:r>
              <a:rPr lang="en-US" dirty="0" smtClean="0"/>
              <a:t> in proper containers</a:t>
            </a:r>
          </a:p>
          <a:p>
            <a:pPr lvl="1"/>
            <a:r>
              <a:rPr lang="en-US" dirty="0" smtClean="0"/>
              <a:t>Gasoline and oil</a:t>
            </a:r>
          </a:p>
          <a:p>
            <a:pPr lvl="1"/>
            <a:r>
              <a:rPr lang="en-US" dirty="0" err="1" smtClean="0"/>
              <a:t>Fertlizers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9" name="Picture 5" descr="D:\Profiles\crc006\Local Settings\Temporary Internet Files\Content.IE5\0FGUUO1A\MCHH02220_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3352800"/>
            <a:ext cx="1810512" cy="17739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outlet covers</a:t>
            </a:r>
          </a:p>
          <a:p>
            <a:r>
              <a:rPr lang="en-US" dirty="0" smtClean="0"/>
              <a:t>Repair </a:t>
            </a:r>
            <a:r>
              <a:rPr lang="en-US" dirty="0" err="1" smtClean="0"/>
              <a:t>fraid</a:t>
            </a:r>
            <a:r>
              <a:rPr lang="en-US" dirty="0" smtClean="0"/>
              <a:t> </a:t>
            </a:r>
            <a:r>
              <a:rPr lang="en-US" dirty="0" smtClean="0"/>
              <a:t>electrical </a:t>
            </a:r>
            <a:r>
              <a:rPr lang="en-US" dirty="0" smtClean="0"/>
              <a:t>chords</a:t>
            </a:r>
            <a:endParaRPr lang="en-US" dirty="0" smtClean="0"/>
          </a:p>
          <a:p>
            <a:r>
              <a:rPr lang="en-US" dirty="0" smtClean="0"/>
              <a:t>Do not overload circuits</a:t>
            </a:r>
          </a:p>
          <a:p>
            <a:r>
              <a:rPr lang="en-US" dirty="0" smtClean="0"/>
              <a:t>Use proper wattage bulbs in ceiling fixtures</a:t>
            </a:r>
          </a:p>
          <a:p>
            <a:endParaRPr lang="en-US" dirty="0"/>
          </a:p>
        </p:txBody>
      </p:sp>
      <p:pic>
        <p:nvPicPr>
          <p:cNvPr id="3076" name="Picture 4" descr="D:\Profiles\crc006\Local Settings\Temporary Internet Files\Content.IE5\GPEBCF6T\MCj033930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4620" y="3886201"/>
            <a:ext cx="2965808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222</TotalTime>
  <Words>77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Verve</vt:lpstr>
      <vt:lpstr>Home Safty Tips</vt:lpstr>
      <vt:lpstr>Prevent Falls</vt:lpstr>
      <vt:lpstr>Kitchen</vt:lpstr>
      <vt:lpstr>Garage</vt:lpstr>
      <vt:lpstr>Electrical</vt:lpstr>
    </vt:vector>
  </TitlesOfParts>
  <Company>Motorola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Safety Tips</dc:title>
  <dc:creator>Student Name</dc:creator>
  <cp:lastModifiedBy>Shelly Cashman</cp:lastModifiedBy>
  <cp:revision>28</cp:revision>
  <dcterms:created xsi:type="dcterms:W3CDTF">2006-12-08T15:46:55Z</dcterms:created>
  <dcterms:modified xsi:type="dcterms:W3CDTF">2008-04-18T07:11:10Z</dcterms:modified>
</cp:coreProperties>
</file>